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58" r:id="rId4"/>
    <p:sldId id="267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6282" autoAdjust="0"/>
  </p:normalViewPr>
  <p:slideViewPr>
    <p:cSldViewPr>
      <p:cViewPr varScale="1">
        <p:scale>
          <a:sx n="72" d="100"/>
          <a:sy n="72" d="100"/>
        </p:scale>
        <p:origin x="49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80749-1295-4867-9F8A-0D7CB6E2813E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91061-36C5-434F-828D-CE8D79B04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45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1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9309217-A78E-46D0-B990-0FB184497A9E}" type="slidenum">
              <a:rPr lang="en-US" sz="1200" smtClean="0"/>
              <a:pPr/>
              <a:t>3</a:t>
            </a:fld>
            <a:endParaRPr 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4680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AF1AE25-4127-4D6A-9147-39087DAC6677}" type="slidenum">
              <a:rPr lang="en-US" sz="1200" smtClean="0"/>
              <a:pPr/>
              <a:t>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42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6ED3457-8C05-4765-808C-0AA898C84316}" type="slidenum">
              <a:rPr lang="en-US" sz="1200" smtClean="0"/>
              <a:pPr/>
              <a:t>6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37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EB058F5-00D3-450D-B27F-2C9BEC62CF87}" type="slidenum">
              <a:rPr lang="en-US" sz="1200" smtClean="0"/>
              <a:pPr/>
              <a:t>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376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F6A6-CA1E-4B18-BAB2-5E7DA42BB965}" type="datetimeFigureOut">
              <a:rPr lang="en-US" smtClean="0"/>
              <a:pPr/>
              <a:t>27/02/2022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DDF3-80C0-4B9D-9EF0-4034FFBB3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08" y="2288988"/>
            <a:ext cx="3303401" cy="43465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6954" y="795070"/>
            <a:ext cx="780704" cy="882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8D86E-6E60-4427-B04C-0BB3F924448D}"/>
              </a:ext>
            </a:extLst>
          </p:cNvPr>
          <p:cNvSpPr txBox="1"/>
          <p:nvPr/>
        </p:nvSpPr>
        <p:spPr>
          <a:xfrm>
            <a:off x="1744864" y="2013214"/>
            <a:ext cx="9341224" cy="828667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42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LỚP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B2D5E-08ED-4A3D-AFA6-3ABB7E5A338F}"/>
              </a:ext>
            </a:extLst>
          </p:cNvPr>
          <p:cNvSpPr txBox="1"/>
          <p:nvPr/>
        </p:nvSpPr>
        <p:spPr>
          <a:xfrm>
            <a:off x="3223484" y="3139267"/>
            <a:ext cx="6224695" cy="173664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807BDB-F93C-4A55-B00E-89627E2B7230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9" y="395425"/>
            <a:ext cx="1005205" cy="9791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81C651-1845-48F9-915B-FF0CAD9DECE6}"/>
              </a:ext>
            </a:extLst>
          </p:cNvPr>
          <p:cNvSpPr txBox="1">
            <a:spLocks/>
          </p:cNvSpPr>
          <p:nvPr/>
        </p:nvSpPr>
        <p:spPr>
          <a:xfrm>
            <a:off x="1122963" y="692542"/>
            <a:ext cx="10854577" cy="860667"/>
          </a:xfrm>
          <a:prstGeom prst="round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ỦY BAN NHÂN DÂN QUẬN PHÚ NHUẬN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TRƯỜNG TIỂU HỌC NGUYỄN ĐÌNH CHÍNH</a:t>
            </a:r>
          </a:p>
        </p:txBody>
      </p:sp>
    </p:spTree>
    <p:extLst>
      <p:ext uri="{BB962C8B-B14F-4D97-AF65-F5344CB8AC3E}">
        <p14:creationId xmlns:p14="http://schemas.microsoft.com/office/powerpoint/2010/main" val="95466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826" y="4771756"/>
            <a:ext cx="2397174" cy="208624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290987" y="315128"/>
            <a:ext cx="3753829" cy="662207"/>
            <a:chOff x="4290987" y="315128"/>
            <a:chExt cx="3753829" cy="66220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0987" y="315128"/>
              <a:ext cx="1239402" cy="66220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05414" y="315128"/>
              <a:ext cx="1239402" cy="662207"/>
            </a:xfrm>
            <a:prstGeom prst="rect">
              <a:avLst/>
            </a:prstGeom>
          </p:spPr>
        </p:pic>
      </p:grpSp>
      <p:pic>
        <p:nvPicPr>
          <p:cNvPr id="7" name="Picture 2" descr="Sách-Vở Bài Tập Toán lớp 3 Tập 1 +1bút chì | Citimart">
            <a:extLst>
              <a:ext uri="{FF2B5EF4-FFF2-40B4-BE49-F238E27FC236}">
                <a16:creationId xmlns:a16="http://schemas.microsoft.com/office/drawing/2014/main" id="{663B5D25-C5C7-4A9F-BBE4-B33EF197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6250" r="23438" b="6648"/>
          <a:stretch>
            <a:fillRect/>
          </a:stretch>
        </p:blipFill>
        <p:spPr bwMode="auto">
          <a:xfrm>
            <a:off x="355106" y="550096"/>
            <a:ext cx="4121611" cy="518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ổng hợp 65 từ vựng tiếng Anh về đồ dùng học tập - Step Up English">
            <a:extLst>
              <a:ext uri="{FF2B5EF4-FFF2-40B4-BE49-F238E27FC236}">
                <a16:creationId xmlns:a16="http://schemas.microsoft.com/office/drawing/2014/main" id="{D276121A-CFE7-4610-A23A-63B20479D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0" t="11506" r="32314" b="24494"/>
          <a:stretch/>
        </p:blipFill>
        <p:spPr bwMode="auto">
          <a:xfrm>
            <a:off x="4798321" y="1579154"/>
            <a:ext cx="2834993" cy="2292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ình ảnh Hộp Màu Vàng Khung Bìa Sổ Tay, Sổ Tay, Clip Nghệ Thuật, Máy Tính  Xách Tay trong suốt PNG và Vector để tải xuống miễn phí">
            <a:extLst>
              <a:ext uri="{FF2B5EF4-FFF2-40B4-BE49-F238E27FC236}">
                <a16:creationId xmlns:a16="http://schemas.microsoft.com/office/drawing/2014/main" id="{F49BF3BE-88EE-4743-B73A-7399326C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751" r="8385" b="3751"/>
          <a:stretch>
            <a:fillRect/>
          </a:stretch>
        </p:blipFill>
        <p:spPr bwMode="auto">
          <a:xfrm>
            <a:off x="7863806" y="1169505"/>
            <a:ext cx="30099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19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-1143000" y="3886201"/>
            <a:ext cx="26723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3200">
              <a:latin typeface="+mj-lt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019840" y="2124946"/>
            <a:ext cx="3133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8652 - 3917 =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676400" y="3057526"/>
            <a:ext cx="460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1828799" y="3886200"/>
            <a:ext cx="11979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2619153" y="3895726"/>
            <a:ext cx="276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2374605" y="3886201"/>
            <a:ext cx="368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2119312" y="3895726"/>
            <a:ext cx="368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1905001" y="3886201"/>
            <a:ext cx="4204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4356856" y="2088500"/>
            <a:ext cx="73485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ym typeface="Wingdings 2" pitchFamily="18" charset="2"/>
              </a:rPr>
              <a:t>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3200" dirty="0">
                <a:latin typeface="+mj-lt"/>
                <a:sym typeface="Wingdings 2" pitchFamily="18" charset="2"/>
              </a:rPr>
              <a:t> 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4361122" y="3051900"/>
            <a:ext cx="72797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j-lt"/>
                <a:sym typeface="Wingdings 2" pitchFamily="18" charset="2"/>
              </a:rPr>
              <a:t>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2;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4380778" y="3590509"/>
            <a:ext cx="75905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j-lt"/>
                <a:sym typeface="Wingdings 2" pitchFamily="18" charset="2"/>
              </a:rPr>
              <a:t>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3333CC"/>
                </a:solidFill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4398497" y="4642522"/>
            <a:ext cx="72797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j-lt"/>
                <a:sym typeface="Wingdings 2" pitchFamily="18" charset="2"/>
              </a:rPr>
              <a:t>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4; 8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597194" y="4515864"/>
            <a:ext cx="3593805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8652 - 3917 =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1905000" y="2819401"/>
            <a:ext cx="460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2133599" y="2819401"/>
            <a:ext cx="368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2374605" y="2824164"/>
            <a:ext cx="368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2603205" y="2824164"/>
            <a:ext cx="368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1905000" y="3352801"/>
            <a:ext cx="460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2133599" y="3352801"/>
            <a:ext cx="368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2374605" y="3352801"/>
            <a:ext cx="368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577" name="Text Box 41"/>
          <p:cNvSpPr txBox="1">
            <a:spLocks noChangeArrowheads="1"/>
          </p:cNvSpPr>
          <p:nvPr/>
        </p:nvSpPr>
        <p:spPr bwMode="auto">
          <a:xfrm>
            <a:off x="2590800" y="3357564"/>
            <a:ext cx="460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1924435" y="3156748"/>
            <a:ext cx="276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</a:t>
            </a:r>
          </a:p>
        </p:txBody>
      </p:sp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2394096" y="3165735"/>
            <a:ext cx="368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</a:t>
            </a:r>
          </a:p>
        </p:txBody>
      </p:sp>
      <p:sp>
        <p:nvSpPr>
          <p:cNvPr id="4126" name="Text Box 7"/>
          <p:cNvSpPr txBox="1">
            <a:spLocks noChangeArrowheads="1"/>
          </p:cNvSpPr>
          <p:nvPr/>
        </p:nvSpPr>
        <p:spPr bwMode="auto">
          <a:xfrm>
            <a:off x="2288217" y="1410892"/>
            <a:ext cx="6831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vi 10 000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2961057" y="4515864"/>
            <a:ext cx="1330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4735 </a:t>
            </a:r>
          </a:p>
        </p:txBody>
      </p:sp>
      <p:sp>
        <p:nvSpPr>
          <p:cNvPr id="4124" name="Text Box 7"/>
          <p:cNvSpPr txBox="1">
            <a:spLocks noChangeArrowheads="1"/>
          </p:cNvSpPr>
          <p:nvPr/>
        </p:nvSpPr>
        <p:spPr bwMode="auto">
          <a:xfrm>
            <a:off x="1924435" y="110759"/>
            <a:ext cx="73485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CC"/>
                </a:solidFill>
                <a:latin typeface="Times New Roman" pitchFamily="18" charset="0"/>
              </a:rPr>
              <a:t>Thứ Ba ngày 01 tháng 03 năm 2022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CC"/>
                </a:solidFill>
                <a:latin typeface="Times New Roman" pitchFamily="18" charset="0"/>
              </a:rPr>
              <a:t>Toán</a:t>
            </a:r>
            <a:r>
              <a:rPr lang="en-US" sz="3200" b="1">
                <a:latin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91000" y="2133601"/>
            <a:ext cx="0" cy="2962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" y="4934910"/>
            <a:ext cx="1662997" cy="18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655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65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65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5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655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65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65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65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655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tmFilter="0, 0; .2, .5; .8, .5; 1, 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500" autoRev="1" fill="hold"/>
                                        <p:tgtEl>
                                          <p:spTgt spid="65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 tmFilter="0, 0; .2, .5; .8, .5; 1, 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500" autoRev="1" fill="hold"/>
                                        <p:tgtEl>
                                          <p:spTgt spid="65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tmFilter="0, 0; .2, .5; .8, .5; 1, 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500" autoRev="1" fill="hold"/>
                                        <p:tgtEl>
                                          <p:spTgt spid="655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 tmFilter="0, 0; .2, .5; .8, .5; 1, 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500" autoRev="1" fill="hold"/>
                                        <p:tgtEl>
                                          <p:spTgt spid="65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 tmFilter="0, 0; .2, .5; .8, .5; 1, 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500" autoRev="1" fill="hold"/>
                                        <p:tgtEl>
                                          <p:spTgt spid="65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1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/>
      <p:bldP spid="65550" grpId="0"/>
      <p:bldP spid="65551" grpId="0" animBg="1"/>
      <p:bldP spid="65553" grpId="0"/>
      <p:bldP spid="65554" grpId="0"/>
      <p:bldP spid="65555" grpId="0"/>
      <p:bldP spid="65556" grpId="0"/>
      <p:bldP spid="65557" grpId="0"/>
      <p:bldP spid="65561" grpId="0"/>
      <p:bldP spid="65562" grpId="0"/>
      <p:bldP spid="65563" grpId="0"/>
      <p:bldP spid="65565" grpId="0" animBg="1"/>
      <p:bldP spid="65568" grpId="0"/>
      <p:bldP spid="65568" grpId="1"/>
      <p:bldP spid="65568" grpId="2"/>
      <p:bldP spid="65569" grpId="0"/>
      <p:bldP spid="65569" grpId="1"/>
      <p:bldP spid="65569" grpId="2"/>
      <p:bldP spid="65570" grpId="0"/>
      <p:bldP spid="65570" grpId="1"/>
      <p:bldP spid="65570" grpId="2"/>
      <p:bldP spid="65571" grpId="0"/>
      <p:bldP spid="65571" grpId="1"/>
      <p:bldP spid="65571" grpId="2"/>
      <p:bldP spid="65573" grpId="0"/>
      <p:bldP spid="65573" grpId="1"/>
      <p:bldP spid="65573" grpId="2"/>
      <p:bldP spid="65573" grpId="3"/>
      <p:bldP spid="65574" grpId="0"/>
      <p:bldP spid="65574" grpId="1"/>
      <p:bldP spid="65574" grpId="2"/>
      <p:bldP spid="65575" grpId="0"/>
      <p:bldP spid="65575" grpId="1"/>
      <p:bldP spid="65575" grpId="2"/>
      <p:bldP spid="65575" grpId="3"/>
      <p:bldP spid="65577" grpId="0"/>
      <p:bldP spid="65577" grpId="1"/>
      <p:bldP spid="65581" grpId="0"/>
      <p:bldP spid="65581" grpId="1"/>
      <p:bldP spid="65581" grpId="2"/>
      <p:bldP spid="65581" grpId="3"/>
      <p:bldP spid="65582" grpId="0"/>
      <p:bldP spid="65582" grpId="1"/>
      <p:bldP spid="65582" grpId="2"/>
      <p:bldP spid="65582" grpId="3"/>
      <p:bldP spid="4126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2755901" y="1219201"/>
            <a:ext cx="101203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Muốn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các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bốn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chữ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ta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làm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như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rgbClr val="0070C0"/>
                </a:solidFill>
                <a:cs typeface="Times New Roman" pitchFamily="18" charset="0"/>
              </a:rPr>
              <a:t>sau</a:t>
            </a:r>
            <a:r>
              <a:rPr lang="en-US" altLang="vi-VN" sz="2800" i="1" dirty="0">
                <a:solidFill>
                  <a:srgbClr val="0070C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3125789" y="1676401"/>
            <a:ext cx="425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3463926" y="2209801"/>
            <a:ext cx="45370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Viết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bị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3429000" y="2667000"/>
            <a:ext cx="69342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Viết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dưới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bị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trừ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sao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cho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các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chữ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số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ở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cùng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một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hàng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đều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thẳng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cột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với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nhau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3438526" y="3581401"/>
            <a:ext cx="26574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i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Viết dấu trừ.</a:t>
            </a: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429000" y="4038601"/>
            <a:ext cx="3048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Kẻ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vạch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ngang</a:t>
            </a:r>
            <a:r>
              <a:rPr lang="en-US" altLang="vi-VN" sz="2800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3200401" y="4581526"/>
            <a:ext cx="668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Bước 2: Thực hiện tính từ phải sang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047999" y="2106614"/>
            <a:ext cx="10715625" cy="7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3600">
              <a:latin typeface="+mj-lt"/>
            </a:endParaRPr>
          </a:p>
        </p:txBody>
      </p:sp>
      <p:sp>
        <p:nvSpPr>
          <p:cNvPr id="5123" name="Text Box 27"/>
          <p:cNvSpPr txBox="1">
            <a:spLocks noChangeArrowheads="1"/>
          </p:cNvSpPr>
          <p:nvPr/>
        </p:nvSpPr>
        <p:spPr bwMode="auto">
          <a:xfrm>
            <a:off x="1638300" y="1387476"/>
            <a:ext cx="3771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1: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Tính</a:t>
            </a:r>
            <a:endParaRPr lang="en-US" sz="36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24" name="Text Box 27"/>
          <p:cNvSpPr txBox="1">
            <a:spLocks noChangeArrowheads="1"/>
          </p:cNvSpPr>
          <p:nvPr/>
        </p:nvSpPr>
        <p:spPr bwMode="auto">
          <a:xfrm>
            <a:off x="1600200" y="2106614"/>
            <a:ext cx="214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8263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25" name="Text Box 27"/>
          <p:cNvSpPr txBox="1">
            <a:spLocks noChangeArrowheads="1"/>
          </p:cNvSpPr>
          <p:nvPr/>
        </p:nvSpPr>
        <p:spPr bwMode="auto">
          <a:xfrm>
            <a:off x="1600200" y="2590801"/>
            <a:ext cx="214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5319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295400" y="2677180"/>
            <a:ext cx="252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29105" y="3256881"/>
            <a:ext cx="1190625" cy="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 Box 27"/>
          <p:cNvSpPr txBox="1">
            <a:spLocks noChangeArrowheads="1"/>
          </p:cNvSpPr>
          <p:nvPr/>
        </p:nvSpPr>
        <p:spPr bwMode="auto">
          <a:xfrm>
            <a:off x="3886199" y="2157414"/>
            <a:ext cx="2024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6074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519486" y="2677180"/>
            <a:ext cx="238125" cy="1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43325" y="3261417"/>
            <a:ext cx="1309688" cy="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 Box 27"/>
          <p:cNvSpPr txBox="1">
            <a:spLocks noChangeArrowheads="1"/>
          </p:cNvSpPr>
          <p:nvPr/>
        </p:nvSpPr>
        <p:spPr bwMode="auto">
          <a:xfrm>
            <a:off x="3945730" y="2654052"/>
            <a:ext cx="2024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2266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32" name="Text Box 27"/>
          <p:cNvSpPr txBox="1">
            <a:spLocks noChangeArrowheads="1"/>
          </p:cNvSpPr>
          <p:nvPr/>
        </p:nvSpPr>
        <p:spPr bwMode="auto">
          <a:xfrm>
            <a:off x="6018525" y="2144008"/>
            <a:ext cx="2024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5492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720869" y="2677180"/>
            <a:ext cx="238125" cy="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895975" y="3262330"/>
            <a:ext cx="1428750" cy="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5976937" y="2677180"/>
            <a:ext cx="2024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4778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136" name="Text Box 27"/>
          <p:cNvSpPr txBox="1">
            <a:spLocks noChangeArrowheads="1"/>
          </p:cNvSpPr>
          <p:nvPr/>
        </p:nvSpPr>
        <p:spPr bwMode="auto">
          <a:xfrm>
            <a:off x="8077200" y="2133601"/>
            <a:ext cx="1785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7680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7895781" y="2680499"/>
            <a:ext cx="238125" cy="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52488" y="3249346"/>
            <a:ext cx="1309688" cy="1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8315325" y="2665412"/>
            <a:ext cx="1428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579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1600201" y="3399472"/>
            <a:ext cx="1905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2944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3886200" y="3399471"/>
            <a:ext cx="1905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3808</a:t>
            </a:r>
          </a:p>
          <a:p>
            <a:pPr>
              <a:spcBef>
                <a:spcPct val="50000"/>
              </a:spcBef>
            </a:pP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5976937" y="3399472"/>
            <a:ext cx="1547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0714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8077200" y="3377247"/>
            <a:ext cx="1905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7101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6" grpId="0"/>
      <p:bldP spid="57" grpId="0"/>
      <p:bldP spid="58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048000" y="1066801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828800" y="1166239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524000" y="2384740"/>
            <a:ext cx="10134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6491 – 2574		8072 – 168		8900 – 898	</a:t>
            </a:r>
            <a:endParaRPr lang="en-US" sz="3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2091070" y="3048000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6491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905000" y="36576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2055629" y="4338595"/>
            <a:ext cx="1143000" cy="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091070" y="3694869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2574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2057400" y="4370714"/>
            <a:ext cx="121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3917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768508D-672D-4E88-BBB3-EADFA961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470" y="3048000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8072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CB516312-0055-4DFF-BCB6-C5F85742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470" y="3694869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168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A6D43F2A-1166-4ECC-9919-4B7A5ABA4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370714"/>
            <a:ext cx="121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7904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5C93F62C-1049-4604-AE63-544A2D20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2971800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8900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0B9BEB0E-53F8-45A9-AF67-7B03A25D3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618669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898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139262EB-D792-4D5D-9FA0-DBD98A2B8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930" y="4294514"/>
            <a:ext cx="121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8002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62AFD5-A902-4D82-A4DA-4EC04E82EEF7}"/>
              </a:ext>
            </a:extLst>
          </p:cNvPr>
          <p:cNvCxnSpPr/>
          <p:nvPr/>
        </p:nvCxnSpPr>
        <p:spPr>
          <a:xfrm>
            <a:off x="5486400" y="373221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972820-231F-4E38-A30B-9E934C331E0A}"/>
              </a:ext>
            </a:extLst>
          </p:cNvPr>
          <p:cNvCxnSpPr/>
          <p:nvPr/>
        </p:nvCxnSpPr>
        <p:spPr>
          <a:xfrm>
            <a:off x="9296400" y="36576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E49134-4C77-4C9A-B46C-254DF5AC4988}"/>
              </a:ext>
            </a:extLst>
          </p:cNvPr>
          <p:cNvCxnSpPr>
            <a:cxnSpLocks/>
          </p:cNvCxnSpPr>
          <p:nvPr/>
        </p:nvCxnSpPr>
        <p:spPr>
          <a:xfrm flipV="1">
            <a:off x="5715000" y="4341200"/>
            <a:ext cx="1143000" cy="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445997-A619-434E-8760-646C7F3FBD4D}"/>
              </a:ext>
            </a:extLst>
          </p:cNvPr>
          <p:cNvCxnSpPr>
            <a:cxnSpLocks/>
          </p:cNvCxnSpPr>
          <p:nvPr/>
        </p:nvCxnSpPr>
        <p:spPr>
          <a:xfrm flipV="1">
            <a:off x="9372600" y="4267200"/>
            <a:ext cx="1143000" cy="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61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048000" y="1068389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590800" y="1373189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743200" y="1068389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410494" y="676067"/>
            <a:ext cx="96758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3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4550kg đường,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1935kg đường.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ki-lô-gam đường?</a:t>
            </a:r>
            <a:endParaRPr lang="en-US" sz="36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990600" y="2576423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Tóm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tắt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803031" y="3475214"/>
            <a:ext cx="4262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Có        :  4550kg đường 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838200" y="4152196"/>
            <a:ext cx="426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Đã bán :  1935kg đường 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38200" y="4790420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Còn lại :   …  kg đường? 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7086600" y="265986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u="sng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Bài giải</a:t>
            </a:r>
            <a:r>
              <a:rPr lang="en-US" sz="3600" b="1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4648200" y="3424219"/>
            <a:ext cx="5638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Cửa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4038600" y="4591050"/>
            <a:ext cx="2132012" cy="1588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22912" y="4104442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4550 – 1935 = 2615 (kg đường)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4790420"/>
            <a:ext cx="46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 2615 kg đường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/>
      <p:bldP spid="65" grpId="0"/>
      <p:bldP spid="67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2"/>
          <p:cNvSpPr txBox="1">
            <a:spLocks noChangeArrowheads="1"/>
          </p:cNvSpPr>
          <p:nvPr/>
        </p:nvSpPr>
        <p:spPr bwMode="auto">
          <a:xfrm>
            <a:off x="4038600" y="1828800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2438400" y="2667000"/>
            <a:ext cx="746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tập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(tr17)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Nơi giữ chỗ cho Ngày tháng 5"/>
          <p:cNvSpPr txBox="1">
            <a:spLocks noGrp="1"/>
          </p:cNvSpPr>
          <p:nvPr/>
        </p:nvSpPr>
        <p:spPr bwMode="auto">
          <a:xfrm>
            <a:off x="5105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endParaRPr lang="vi-VN"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366</Words>
  <Application>Microsoft Office PowerPoint</Application>
  <PresentationFormat>Widescreen</PresentationFormat>
  <Paragraphs>78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Ngọc Anh Nguyễn</cp:lastModifiedBy>
  <cp:revision>37</cp:revision>
  <dcterms:created xsi:type="dcterms:W3CDTF">2020-02-25T13:59:31Z</dcterms:created>
  <dcterms:modified xsi:type="dcterms:W3CDTF">2022-02-27T13:10:53Z</dcterms:modified>
</cp:coreProperties>
</file>